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AF679A-DB53-47A6-8875-693D4E9B355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4385C4-13CE-4BA3-9950-BD73B6883B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5A6861-F67C-4211-AB54-726039A51D8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6BD3E9-12E1-49EA-BFF4-FD567F4FEB1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043B7F-38D2-4C6F-B7E8-92C19539D6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D52471-9BDD-4FFA-91AF-6E923B13FB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B13AC4-C38B-4BE9-8D71-DEDA2E2C55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8BC9F9-1FDC-40FE-83B4-CB38D8C73C7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7D1A61-B903-42DD-BE74-8C1A7F57CD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8F8341-2472-4208-A4C2-B610BE8029A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490237-F85E-453C-8D3E-C07E23AED4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F62129-ECAA-4362-A43B-4D6763F36F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A8E7E66-B60E-462F-825F-4598051791D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106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7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sp>
        <p:nvSpPr>
          <p:cNvPr id="109" name=""/>
          <p:cNvSpPr/>
          <p:nvPr/>
        </p:nvSpPr>
        <p:spPr>
          <a:xfrm>
            <a:off x="466200" y="1728360"/>
            <a:ext cx="473544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2024-08-28T09:48:17Z</dcterms:modified>
  <cp:revision>30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